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AFE17-E476-EF4D-BD4B-2E8B4F3D3DB9}" type="datetimeFigureOut">
              <a:rPr lang="en-US" smtClean="0"/>
              <a:t>10.11.12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EE5C4-FB7F-0E4D-AFE5-66910326E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34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EE5C4-FB7F-0E4D-AFE5-66910326E1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09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3386-D8EC-924C-A498-623DDD025C2A}" type="datetimeFigureOut">
              <a:rPr lang="en-US" smtClean="0"/>
              <a:t>10.11.12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A012-1F76-A94E-8C3A-303DF905D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23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3386-D8EC-924C-A498-623DDD025C2A}" type="datetimeFigureOut">
              <a:rPr lang="en-US" smtClean="0"/>
              <a:t>10.11.12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A012-1F76-A94E-8C3A-303DF905D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54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3386-D8EC-924C-A498-623DDD025C2A}" type="datetimeFigureOut">
              <a:rPr lang="en-US" smtClean="0"/>
              <a:t>10.11.12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A012-1F76-A94E-8C3A-303DF905D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7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3386-D8EC-924C-A498-623DDD025C2A}" type="datetimeFigureOut">
              <a:rPr lang="en-US" smtClean="0"/>
              <a:t>10.11.12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A012-1F76-A94E-8C3A-303DF905D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1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3386-D8EC-924C-A498-623DDD025C2A}" type="datetimeFigureOut">
              <a:rPr lang="en-US" smtClean="0"/>
              <a:t>10.11.12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A012-1F76-A94E-8C3A-303DF905D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81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3386-D8EC-924C-A498-623DDD025C2A}" type="datetimeFigureOut">
              <a:rPr lang="en-US" smtClean="0"/>
              <a:t>10.11.12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A012-1F76-A94E-8C3A-303DF905D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5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3386-D8EC-924C-A498-623DDD025C2A}" type="datetimeFigureOut">
              <a:rPr lang="en-US" smtClean="0"/>
              <a:t>10.11.12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A012-1F76-A94E-8C3A-303DF905D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0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3386-D8EC-924C-A498-623DDD025C2A}" type="datetimeFigureOut">
              <a:rPr lang="en-US" smtClean="0"/>
              <a:t>10.11.12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A012-1F76-A94E-8C3A-303DF905D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2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3386-D8EC-924C-A498-623DDD025C2A}" type="datetimeFigureOut">
              <a:rPr lang="en-US" smtClean="0"/>
              <a:t>10.11.12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A012-1F76-A94E-8C3A-303DF905D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7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3386-D8EC-924C-A498-623DDD025C2A}" type="datetimeFigureOut">
              <a:rPr lang="en-US" smtClean="0"/>
              <a:t>10.11.12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A012-1F76-A94E-8C3A-303DF905D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62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3386-D8EC-924C-A498-623DDD025C2A}" type="datetimeFigureOut">
              <a:rPr lang="en-US" smtClean="0"/>
              <a:t>10.11.12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A012-1F76-A94E-8C3A-303DF905D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73386-D8EC-924C-A498-623DDD025C2A}" type="datetimeFigureOut">
              <a:rPr lang="en-US" smtClean="0"/>
              <a:t>10.11.12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DA012-1F76-A94E-8C3A-303DF905D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7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r.christian@seiling.no" TargetMode="External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4203"/>
            <a:ext cx="7772400" cy="716324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Premieutdeling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Havfonn</a:t>
            </a:r>
            <a:r>
              <a:rPr lang="en-US" dirty="0" smtClean="0">
                <a:solidFill>
                  <a:srgbClr val="FF0000"/>
                </a:solidFill>
              </a:rPr>
              <a:t> Cup 2012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199"/>
            <a:ext cx="7772400" cy="2544447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nb-NO" sz="5600" dirty="0">
                <a:solidFill>
                  <a:srgbClr val="FF0000"/>
                </a:solidFill>
              </a:rPr>
              <a:t>Årets </a:t>
            </a:r>
            <a:r>
              <a:rPr lang="nb-NO" sz="5600" dirty="0" err="1">
                <a:solidFill>
                  <a:srgbClr val="FF0000"/>
                </a:solidFill>
              </a:rPr>
              <a:t>Havfonn</a:t>
            </a:r>
            <a:r>
              <a:rPr lang="nb-NO" sz="5600" dirty="0">
                <a:solidFill>
                  <a:srgbClr val="FF0000"/>
                </a:solidFill>
              </a:rPr>
              <a:t> Cup har vært en suksess med mange deltagere, mye seilglede og hyggelige sosiale treffpunkter gjennom sesongen.</a:t>
            </a:r>
          </a:p>
          <a:p>
            <a:pPr algn="l"/>
            <a:r>
              <a:rPr lang="nb-NO" sz="5600" dirty="0">
                <a:solidFill>
                  <a:srgbClr val="FF0000"/>
                </a:solidFill>
              </a:rPr>
              <a:t> </a:t>
            </a:r>
          </a:p>
          <a:p>
            <a:pPr algn="l"/>
            <a:r>
              <a:rPr lang="nb-NO" sz="5600" dirty="0">
                <a:solidFill>
                  <a:srgbClr val="FF0000"/>
                </a:solidFill>
              </a:rPr>
              <a:t>Seilere, trenere og foreldre inviteres til sesongavslutning og premieutdeling for sammenlagt </a:t>
            </a:r>
            <a:r>
              <a:rPr lang="nb-NO" sz="5600" dirty="0" err="1">
                <a:solidFill>
                  <a:srgbClr val="FF0000"/>
                </a:solidFill>
              </a:rPr>
              <a:t>Havfonn</a:t>
            </a:r>
            <a:r>
              <a:rPr lang="nb-NO" sz="5600" dirty="0">
                <a:solidFill>
                  <a:srgbClr val="FF0000"/>
                </a:solidFill>
              </a:rPr>
              <a:t> Cup </a:t>
            </a:r>
            <a:r>
              <a:rPr lang="nb-NO" sz="5600" dirty="0" smtClean="0">
                <a:solidFill>
                  <a:srgbClr val="FF0000"/>
                </a:solidFill>
              </a:rPr>
              <a:t>2012 </a:t>
            </a:r>
            <a:r>
              <a:rPr lang="nb-NO" sz="5600" dirty="0">
                <a:solidFill>
                  <a:srgbClr val="FF0000"/>
                </a:solidFill>
              </a:rPr>
              <a:t>på Idrettens </a:t>
            </a:r>
            <a:r>
              <a:rPr lang="nb-NO" sz="5600" dirty="0" smtClean="0">
                <a:solidFill>
                  <a:srgbClr val="FF0000"/>
                </a:solidFill>
              </a:rPr>
              <a:t>Hus</a:t>
            </a:r>
            <a:r>
              <a:rPr lang="nb-NO" sz="5600" dirty="0">
                <a:solidFill>
                  <a:srgbClr val="FF0000"/>
                </a:solidFill>
              </a:rPr>
              <a:t> </a:t>
            </a:r>
            <a:r>
              <a:rPr lang="nb-NO" sz="5600" dirty="0" smtClean="0">
                <a:solidFill>
                  <a:srgbClr val="FF0000"/>
                </a:solidFill>
              </a:rPr>
              <a:t>onsdag 5 desember klokken 1800</a:t>
            </a:r>
            <a:r>
              <a:rPr lang="nb-NO" sz="5600" dirty="0" smtClean="0">
                <a:solidFill>
                  <a:srgbClr val="FF0000"/>
                </a:solidFill>
              </a:rPr>
              <a:t>. </a:t>
            </a:r>
            <a:r>
              <a:rPr lang="nb-NO" sz="5600" dirty="0">
                <a:solidFill>
                  <a:srgbClr val="FF0000"/>
                </a:solidFill>
              </a:rPr>
              <a:t>Her blir  årets </a:t>
            </a:r>
            <a:r>
              <a:rPr lang="nb-NO" sz="5600" dirty="0" smtClean="0">
                <a:solidFill>
                  <a:srgbClr val="FF0000"/>
                </a:solidFill>
              </a:rPr>
              <a:t>foreningspris </a:t>
            </a:r>
            <a:r>
              <a:rPr lang="nb-NO" sz="5600" dirty="0">
                <a:solidFill>
                  <a:srgbClr val="FF0000"/>
                </a:solidFill>
              </a:rPr>
              <a:t>delt ut, samt premiering til de beste lagene gjennom sesongen. I kjent </a:t>
            </a:r>
            <a:r>
              <a:rPr lang="nb-NO" sz="5600" dirty="0" smtClean="0">
                <a:solidFill>
                  <a:srgbClr val="FF0000"/>
                </a:solidFill>
              </a:rPr>
              <a:t>”</a:t>
            </a:r>
            <a:r>
              <a:rPr lang="nb-NO" sz="5600" dirty="0" err="1" smtClean="0">
                <a:solidFill>
                  <a:srgbClr val="FF0000"/>
                </a:solidFill>
              </a:rPr>
              <a:t>Fevastil</a:t>
            </a:r>
            <a:r>
              <a:rPr lang="nb-NO" sz="5600" dirty="0" smtClean="0">
                <a:solidFill>
                  <a:srgbClr val="FF0000"/>
                </a:solidFill>
              </a:rPr>
              <a:t>” </a:t>
            </a:r>
            <a:r>
              <a:rPr lang="nb-NO" sz="5600" dirty="0">
                <a:solidFill>
                  <a:srgbClr val="FF0000"/>
                </a:solidFill>
              </a:rPr>
              <a:t>blir det også en del annen premiering</a:t>
            </a:r>
            <a:r>
              <a:rPr lang="nb-NO" sz="5600" dirty="0" smtClean="0">
                <a:solidFill>
                  <a:srgbClr val="FF0000"/>
                </a:solidFill>
              </a:rPr>
              <a:t>! Det </a:t>
            </a:r>
            <a:r>
              <a:rPr lang="nb-NO" sz="5600" dirty="0">
                <a:solidFill>
                  <a:srgbClr val="FF0000"/>
                </a:solidFill>
              </a:rPr>
              <a:t>blir servert enkel </a:t>
            </a:r>
            <a:r>
              <a:rPr lang="nb-NO" sz="5600" dirty="0" smtClean="0">
                <a:solidFill>
                  <a:srgbClr val="FF0000"/>
                </a:solidFill>
              </a:rPr>
              <a:t>tapas.</a:t>
            </a:r>
            <a:endParaRPr lang="nb-NO" sz="5600" dirty="0">
              <a:solidFill>
                <a:srgbClr val="FF0000"/>
              </a:solidFill>
            </a:endParaRPr>
          </a:p>
          <a:p>
            <a:pPr algn="l"/>
            <a:r>
              <a:rPr lang="nb-NO" sz="5600" dirty="0">
                <a:solidFill>
                  <a:srgbClr val="FF0000"/>
                </a:solidFill>
              </a:rPr>
              <a:t> </a:t>
            </a:r>
          </a:p>
          <a:p>
            <a:pPr algn="l"/>
            <a:r>
              <a:rPr lang="nb-NO" sz="5600" dirty="0">
                <a:solidFill>
                  <a:srgbClr val="FF0000"/>
                </a:solidFill>
              </a:rPr>
              <a:t>Påmelding sendes senest tirsdag 27.11 til </a:t>
            </a:r>
            <a:r>
              <a:rPr lang="nb-NO" sz="5600" u="sng" dirty="0">
                <a:solidFill>
                  <a:srgbClr val="FF0000"/>
                </a:solidFill>
                <a:hlinkClick r:id="rId3"/>
              </a:rPr>
              <a:t>per.christian@seiling.no</a:t>
            </a:r>
            <a:endParaRPr lang="nb-NO" sz="5600" dirty="0">
              <a:solidFill>
                <a:srgbClr val="FF0000"/>
              </a:solidFill>
            </a:endParaRPr>
          </a:p>
          <a:p>
            <a:pPr algn="l"/>
            <a:r>
              <a:rPr lang="nb-NO" sz="5600" dirty="0">
                <a:solidFill>
                  <a:srgbClr val="FF0000"/>
                </a:solidFill>
              </a:rPr>
              <a:t> </a:t>
            </a:r>
          </a:p>
          <a:p>
            <a:pPr algn="l"/>
            <a:r>
              <a:rPr lang="nb-NO" sz="5600" dirty="0">
                <a:solidFill>
                  <a:srgbClr val="FF0000"/>
                </a:solidFill>
              </a:rPr>
              <a:t>Vi håper så mange som mulig kan </a:t>
            </a:r>
            <a:r>
              <a:rPr lang="nb-NO" sz="5600" dirty="0" smtClean="0">
                <a:solidFill>
                  <a:srgbClr val="FF0000"/>
                </a:solidFill>
              </a:rPr>
              <a:t>komme</a:t>
            </a:r>
            <a:r>
              <a:rPr lang="nb-NO" sz="5600" dirty="0" smtClean="0">
                <a:solidFill>
                  <a:srgbClr val="FF0000"/>
                </a:solidFill>
              </a:rPr>
              <a:t>. </a:t>
            </a:r>
            <a:r>
              <a:rPr lang="nb-NO" sz="5600" dirty="0" smtClean="0">
                <a:solidFill>
                  <a:srgbClr val="FF0000"/>
                </a:solidFill>
              </a:rPr>
              <a:t>Adresse: Sognsveien 73, Ullevål Stadion, 0840 Oslo</a:t>
            </a:r>
            <a:endParaRPr lang="nb-NO" sz="5600" dirty="0" smtClean="0">
              <a:solidFill>
                <a:srgbClr val="FF0000"/>
              </a:solidFill>
            </a:endParaRPr>
          </a:p>
          <a:p>
            <a:pPr algn="l"/>
            <a:endParaRPr lang="nb-NO" sz="5600" dirty="0">
              <a:solidFill>
                <a:srgbClr val="FF0000"/>
              </a:solidFill>
            </a:endParaRPr>
          </a:p>
          <a:p>
            <a:pPr algn="l"/>
            <a:r>
              <a:rPr lang="nb-NO" sz="5600" dirty="0" smtClean="0">
                <a:solidFill>
                  <a:srgbClr val="FF0000"/>
                </a:solidFill>
              </a:rPr>
              <a:t>Velkommen</a:t>
            </a:r>
            <a:r>
              <a:rPr lang="nb-NO" sz="5600" dirty="0">
                <a:solidFill>
                  <a:srgbClr val="FF0000"/>
                </a:solidFill>
              </a:rPr>
              <a:t>!!</a:t>
            </a:r>
          </a:p>
          <a:p>
            <a:pPr algn="l"/>
            <a:r>
              <a:rPr lang="nb-NO" sz="4800" dirty="0">
                <a:solidFill>
                  <a:srgbClr val="FF0000"/>
                </a:solidFill>
              </a:rPr>
              <a:t> </a:t>
            </a:r>
          </a:p>
          <a:p>
            <a:pPr algn="l"/>
            <a:endParaRPr lang="en-US" sz="1400" dirty="0"/>
          </a:p>
        </p:txBody>
      </p:sp>
      <p:pic>
        <p:nvPicPr>
          <p:cNvPr id="5" name="Picture 4" descr="Feva gul gennaker.jpg"/>
          <p:cNvPicPr>
            <a:picLocks noChangeAspect="1"/>
          </p:cNvPicPr>
          <p:nvPr/>
        </p:nvPicPr>
        <p:blipFill>
          <a:blip r:embed="rId4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21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25</Words>
  <Application>Microsoft Macintosh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Premieutdeling Havfonn Cup 2012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Premieutdeling Havfonn Cup 2012</dc:title>
  <dc:creator>Thomas Guttormsen</dc:creator>
  <cp:lastModifiedBy>Thomas Guttormsen</cp:lastModifiedBy>
  <cp:revision>5</cp:revision>
  <dcterms:created xsi:type="dcterms:W3CDTF">2012-11-08T10:06:22Z</dcterms:created>
  <dcterms:modified xsi:type="dcterms:W3CDTF">2012-11-10T12:34:25Z</dcterms:modified>
</cp:coreProperties>
</file>